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2" r:id="rId11"/>
    <p:sldId id="28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6" r:id="rId23"/>
    <p:sldId id="277" r:id="rId24"/>
    <p:sldId id="278" r:id="rId25"/>
    <p:sldId id="279" r:id="rId26"/>
    <p:sldId id="280" r:id="rId27"/>
    <p:sldId id="281" r:id="rId28"/>
    <p:sldId id="274" r:id="rId29"/>
    <p:sldId id="275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0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09-03-2019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Hân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hoan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huyện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Long,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Trà</a:t>
            </a:r>
            <a:r>
              <a:rPr lang="en-US" sz="3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sz="39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900" smtClean="0">
                <a:latin typeface="Times New Roman" pitchFamily="18" charset="0"/>
                <a:cs typeface="Times New Roman" pitchFamily="18" charset="0"/>
              </a:rPr>
              <a:t> Minh tham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2019.</a:t>
            </a:r>
            <a:endParaRPr lang="en-US" sz="39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0"/>
            <a:ext cx="2209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4034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2019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209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2017 – 2018,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ISO 9001:2015,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niềm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37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15.000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HS-SV,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TUYỂN SINH NĂM 2019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211763"/>
          </a:xfrm>
        </p:spPr>
        <p:txBody>
          <a:bodyPr>
            <a:noAutofit/>
          </a:bodyPr>
          <a:lstStyle/>
          <a:p>
            <a:pPr marL="971550" lvl="1" indent="-514350">
              <a:buAutoNum type="arabicPeriod"/>
            </a:pP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CAO ĐẲNG: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3.500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12.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Font typeface="Times New Roman" pitchFamily="18" charset="0"/>
              <a:buChar char="-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flipV="1">
            <a:off x="430304" y="5791200"/>
            <a:ext cx="304800" cy="179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3.500 CHỈ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b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5804691"/>
              </p:ext>
            </p:extLst>
          </p:nvPr>
        </p:nvGraphicFramePr>
        <p:xfrm>
          <a:off x="838200" y="1371601"/>
          <a:ext cx="8001000" cy="480059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01946"/>
                <a:gridCol w="4298654"/>
                <a:gridCol w="1752600"/>
                <a:gridCol w="1447800"/>
              </a:tblGrid>
              <a:tr h="478165">
                <a:tc>
                  <a:txBody>
                    <a:bodyPr/>
                    <a:lstStyle/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 gridSpan="4">
                  <a:txBody>
                    <a:bodyPr/>
                    <a:lstStyle/>
                    <a:p>
                      <a:pPr marL="1851660" marR="1850390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851660" marR="1850390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5520117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 gridSpan="4">
                  <a:txBody>
                    <a:bodyPr/>
                    <a:lstStyle/>
                    <a:p>
                      <a:pPr marL="16141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141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2539">
                <a:tc gridSpan="4">
                  <a:txBody>
                    <a:bodyPr/>
                    <a:lstStyle/>
                    <a:p>
                      <a:pPr marL="17665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665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411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endParaRPr lang="en-US" sz="3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351648"/>
              </p:ext>
            </p:extLst>
          </p:nvPr>
        </p:nvGraphicFramePr>
        <p:xfrm>
          <a:off x="914400" y="1371600"/>
          <a:ext cx="7848600" cy="543538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33400"/>
                <a:gridCol w="3581400"/>
                <a:gridCol w="1600200"/>
                <a:gridCol w="2133600"/>
              </a:tblGrid>
              <a:tr h="533400">
                <a:tc>
                  <a:txBody>
                    <a:bodyPr/>
                    <a:lstStyle/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 gridSpan="4">
                  <a:txBody>
                    <a:bodyPr/>
                    <a:lstStyle/>
                    <a:p>
                      <a:pPr marL="14706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4706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6472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48532">
                <a:tc gridSpan="4">
                  <a:txBody>
                    <a:bodyPr/>
                    <a:lstStyle/>
                    <a:p>
                      <a:pPr marL="1633855" marR="0" algn="l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33855" marR="0" algn="l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Nhiệt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Lạnh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7281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504921">
                <a:tc gridSpan="4">
                  <a:txBody>
                    <a:bodyPr/>
                    <a:lstStyle/>
                    <a:p>
                      <a:pPr marL="17373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373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</a:t>
                      </a: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0" marR="0" marT="0" marB="0"/>
                </a:tc>
              </a:tr>
              <a:tr h="451267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 gridSpan="4">
                  <a:txBody>
                    <a:bodyPr/>
                    <a:lstStyle/>
                    <a:p>
                      <a:pPr marL="1851660" marR="1849755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851660" marR="1849755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8532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vừa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nhỏ</a:t>
                      </a:r>
                      <a:endParaRPr lang="en-US" sz="2400" b="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613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 fontScale="90000"/>
          </a:bodyPr>
          <a:lstStyle/>
          <a:p>
            <a:pPr lvl="1" algn="l" rtl="0">
              <a:spcBef>
                <a:spcPct val="0"/>
              </a:spcBef>
            </a:pP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b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endParaRPr lang="en-US" sz="33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25511"/>
              </p:ext>
            </p:extLst>
          </p:nvPr>
        </p:nvGraphicFramePr>
        <p:xfrm>
          <a:off x="838200" y="1371600"/>
          <a:ext cx="7326105" cy="5029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326"/>
                <a:gridCol w="4410444"/>
                <a:gridCol w="1297008"/>
                <a:gridCol w="1041485"/>
                <a:gridCol w="126842"/>
              </a:tblGrid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6520155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Cắt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gọt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kim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6520121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endParaRPr lang="en-US" sz="2600" baseline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6510212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0827209"/>
              </p:ext>
            </p:extLst>
          </p:nvPr>
        </p:nvGraphicFramePr>
        <p:xfrm>
          <a:off x="762000" y="1219200"/>
          <a:ext cx="7772401" cy="5385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472"/>
                <a:gridCol w="4674510"/>
                <a:gridCol w="1628818"/>
                <a:gridCol w="855831"/>
                <a:gridCol w="134770"/>
              </a:tblGrid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mạng ngoại vi và thiết bị đầu cuối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điều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khiển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hóa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6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6852796"/>
              </p:ext>
            </p:extLst>
          </p:nvPr>
        </p:nvGraphicFramePr>
        <p:xfrm>
          <a:off x="762000" y="1066800"/>
          <a:ext cx="7924800" cy="57258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076"/>
                <a:gridCol w="4758561"/>
                <a:gridCol w="1402849"/>
                <a:gridCol w="1126475"/>
                <a:gridCol w="149839"/>
              </a:tblGrid>
              <a:tr h="8603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6480216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6480105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3699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310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Web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6480214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ứng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dụng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6210402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mại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6340122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098185"/>
              </p:ext>
            </p:extLst>
          </p:nvPr>
        </p:nvGraphicFramePr>
        <p:xfrm>
          <a:off x="609600" y="1143001"/>
          <a:ext cx="8000999" cy="562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448"/>
                <a:gridCol w="4801272"/>
                <a:gridCol w="1415441"/>
                <a:gridCol w="1136585"/>
                <a:gridCol w="156253"/>
              </a:tblGrid>
              <a:tr h="91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 thời trang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 Veston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Lắp đặt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6520114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máy lạnh và điều hoà không khí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Vận hành, sửa chữa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6520255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6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0552631"/>
              </p:ext>
            </p:extLst>
          </p:nvPr>
        </p:nvGraphicFramePr>
        <p:xfrm>
          <a:off x="457200" y="1219197"/>
          <a:ext cx="8229600" cy="53029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616"/>
                <a:gridCol w="4929912"/>
                <a:gridCol w="1453366"/>
                <a:gridCol w="1167038"/>
                <a:gridCol w="174668"/>
              </a:tblGrid>
              <a:tr h="926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6220206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vừa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nhỏ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chính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6340201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Logis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tic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6340113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xây dựng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6580201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0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15/4/2019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30/9/2019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50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THPT/THCS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013470"/>
              </p:ext>
            </p:extLst>
          </p:nvPr>
        </p:nvGraphicFramePr>
        <p:xfrm>
          <a:off x="381000" y="1142999"/>
          <a:ext cx="8153402" cy="4950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4680638"/>
                <a:gridCol w="1762009"/>
                <a:gridCol w="1194337"/>
              </a:tblGrid>
              <a:tr h="10806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ơ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79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5520155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Cắt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gọt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loại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5520121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en-US" sz="26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khí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tạo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5520117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24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997301"/>
              </p:ext>
            </p:extLst>
          </p:nvPr>
        </p:nvGraphicFramePr>
        <p:xfrm>
          <a:off x="533400" y="1219200"/>
          <a:ext cx="8077199" cy="4983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4636892"/>
                <a:gridCol w="1745541"/>
                <a:gridCol w="1183174"/>
              </a:tblGrid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7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5510304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</a:p>
                  </a:txBody>
                  <a:tcPr marL="0" marR="0" marT="0" marB="0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5520217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khiển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42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3934561"/>
              </p:ext>
            </p:extLst>
          </p:nvPr>
        </p:nvGraphicFramePr>
        <p:xfrm>
          <a:off x="457199" y="1110372"/>
          <a:ext cx="8077201" cy="5290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1"/>
                <a:gridCol w="4462686"/>
                <a:gridCol w="1745540"/>
                <a:gridCol w="1183174"/>
              </a:tblGrid>
              <a:tr h="1199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ô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tô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5510216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Veston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5540207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1063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32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8683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8616569"/>
              </p:ext>
            </p:extLst>
          </p:nvPr>
        </p:nvGraphicFramePr>
        <p:xfrm>
          <a:off x="533399" y="1066802"/>
          <a:ext cx="8077200" cy="5303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1"/>
                <a:gridCol w="4636892"/>
                <a:gridCol w="1745542"/>
                <a:gridCol w="1183175"/>
              </a:tblGrid>
              <a:tr h="1296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5520114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chữa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97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73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6793162"/>
              </p:ext>
            </p:extLst>
          </p:nvPr>
        </p:nvGraphicFramePr>
        <p:xfrm>
          <a:off x="609600" y="1264922"/>
          <a:ext cx="7848601" cy="53644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4367"/>
                <a:gridCol w="4593150"/>
                <a:gridCol w="1729073"/>
                <a:gridCol w="1172011"/>
              </a:tblGrid>
              <a:tr h="1085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73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phần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cứng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5480105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Lập trình máy tính  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5480209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 kế trang Web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419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5210402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</a:p>
                  </a:txBody>
                  <a:tcPr marL="0" marR="0" marT="0" marB="0"/>
                </a:tc>
              </a:tr>
              <a:tr h="3657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mại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5340122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24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9445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7048140"/>
              </p:ext>
            </p:extLst>
          </p:nvPr>
        </p:nvGraphicFramePr>
        <p:xfrm>
          <a:off x="609600" y="1153157"/>
          <a:ext cx="8000999" cy="5491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4"/>
                <a:gridCol w="4593149"/>
                <a:gridCol w="1729074"/>
                <a:gridCol w="1172012"/>
              </a:tblGrid>
              <a:tr h="1068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5220206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5340302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nhỏ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5340417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Logistic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5340113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5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huyện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Long,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2019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2396</Words>
  <Application>Microsoft Office PowerPoint</Application>
  <PresentationFormat>On-screen Show (4:3)</PresentationFormat>
  <Paragraphs>548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PowerPoint Presentation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2019</vt:lpstr>
      <vt:lpstr>1. XÉT TUYỂN CAO ĐẲNG: 3.500 CHỈ TIÊU    1.1. Ngành đào tạo chất lượng cao</vt:lpstr>
      <vt:lpstr>1. XÉT TUYỂN CAO ĐẲNG: 3.500 CHỈ TIÊU 1.1. Ngành đào tạo chất lượng cao</vt:lpstr>
      <vt:lpstr>1. XÉT TUYỂN CAO ĐẲNG: 3.500 CHỈ TIÊU  1.2. Ngành đào tạo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TUYENSINH2</cp:lastModifiedBy>
  <cp:revision>39</cp:revision>
  <dcterms:created xsi:type="dcterms:W3CDTF">2018-03-24T15:50:44Z</dcterms:created>
  <dcterms:modified xsi:type="dcterms:W3CDTF">2019-03-09T02:12:47Z</dcterms:modified>
</cp:coreProperties>
</file>